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65" r:id="rId4"/>
    <p:sldId id="268" r:id="rId5"/>
    <p:sldId id="269" r:id="rId6"/>
    <p:sldId id="262" r:id="rId7"/>
    <p:sldId id="263" r:id="rId8"/>
    <p:sldId id="266" r:id="rId9"/>
    <p:sldId id="270" r:id="rId10"/>
    <p:sldId id="259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75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D98AB-300E-43B9-8D41-42540563088B}" type="datetimeFigureOut">
              <a:rPr lang="nl-NL" smtClean="0"/>
              <a:t>25-5-2016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D27F-25D6-4F65-99FB-54D7FD5315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038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D98AB-300E-43B9-8D41-42540563088B}" type="datetimeFigureOut">
              <a:rPr lang="nl-NL" smtClean="0"/>
              <a:t>25-5-2016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D27F-25D6-4F65-99FB-54D7FD5315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5768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D98AB-300E-43B9-8D41-42540563088B}" type="datetimeFigureOut">
              <a:rPr lang="nl-NL" smtClean="0"/>
              <a:t>25-5-2016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D27F-25D6-4F65-99FB-54D7FD5315D8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6955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D98AB-300E-43B9-8D41-42540563088B}" type="datetimeFigureOut">
              <a:rPr lang="nl-NL" smtClean="0"/>
              <a:t>25-5-2016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D27F-25D6-4F65-99FB-54D7FD5315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7758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D98AB-300E-43B9-8D41-42540563088B}" type="datetimeFigureOut">
              <a:rPr lang="nl-NL" smtClean="0"/>
              <a:t>25-5-2016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D27F-25D6-4F65-99FB-54D7FD5315D8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3174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D98AB-300E-43B9-8D41-42540563088B}" type="datetimeFigureOut">
              <a:rPr lang="nl-NL" smtClean="0"/>
              <a:t>25-5-2016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D27F-25D6-4F65-99FB-54D7FD5315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28436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D98AB-300E-43B9-8D41-42540563088B}" type="datetimeFigureOut">
              <a:rPr lang="nl-NL" smtClean="0"/>
              <a:t>25-5-2016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D27F-25D6-4F65-99FB-54D7FD5315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58911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D98AB-300E-43B9-8D41-42540563088B}" type="datetimeFigureOut">
              <a:rPr lang="nl-NL" smtClean="0"/>
              <a:t>25-5-2016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D27F-25D6-4F65-99FB-54D7FD5315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5235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D98AB-300E-43B9-8D41-42540563088B}" type="datetimeFigureOut">
              <a:rPr lang="nl-NL" smtClean="0"/>
              <a:t>25-5-2016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D27F-25D6-4F65-99FB-54D7FD5315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1475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D98AB-300E-43B9-8D41-42540563088B}" type="datetimeFigureOut">
              <a:rPr lang="nl-NL" smtClean="0"/>
              <a:t>25-5-2016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D27F-25D6-4F65-99FB-54D7FD5315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7027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D98AB-300E-43B9-8D41-42540563088B}" type="datetimeFigureOut">
              <a:rPr lang="nl-NL" smtClean="0"/>
              <a:t>25-5-2016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D27F-25D6-4F65-99FB-54D7FD5315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2095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D98AB-300E-43B9-8D41-42540563088B}" type="datetimeFigureOut">
              <a:rPr lang="nl-NL" smtClean="0"/>
              <a:t>25-5-2016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D27F-25D6-4F65-99FB-54D7FD5315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8208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D98AB-300E-43B9-8D41-42540563088B}" type="datetimeFigureOut">
              <a:rPr lang="nl-NL" smtClean="0"/>
              <a:t>25-5-2016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D27F-25D6-4F65-99FB-54D7FD5315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552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D98AB-300E-43B9-8D41-42540563088B}" type="datetimeFigureOut">
              <a:rPr lang="nl-NL" smtClean="0"/>
              <a:t>25-5-2016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D27F-25D6-4F65-99FB-54D7FD5315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7503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D98AB-300E-43B9-8D41-42540563088B}" type="datetimeFigureOut">
              <a:rPr lang="nl-NL" smtClean="0"/>
              <a:t>25-5-2016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D27F-25D6-4F65-99FB-54D7FD5315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7143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D98AB-300E-43B9-8D41-42540563088B}" type="datetimeFigureOut">
              <a:rPr lang="nl-NL" smtClean="0"/>
              <a:t>25-5-2016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D27F-25D6-4F65-99FB-54D7FD5315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172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D98AB-300E-43B9-8D41-42540563088B}" type="datetimeFigureOut">
              <a:rPr lang="nl-NL" smtClean="0"/>
              <a:t>25-5-2016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821D27F-25D6-4F65-99FB-54D7FD5315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838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ichtingookjij.nl/tarapro/" TargetMode="External"/><Relationship Id="rId2" Type="http://schemas.openxmlformats.org/officeDocument/2006/relationships/hyperlink" Target="http://www.klik.org/Nieuws/digitaal-heen-en-weerschriftje-wint-prijs-13042215021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-date.nl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jaa.nl/links.as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illiewebwijs.nl/cursus/course/index.html" TargetMode="External"/><Relationship Id="rId7" Type="http://schemas.openxmlformats.org/officeDocument/2006/relationships/hyperlink" Target="http://clienten.talant.nl/" TargetMode="External"/><Relationship Id="rId2" Type="http://schemas.openxmlformats.org/officeDocument/2006/relationships/hyperlink" Target="http://www.steffie.nl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eedating.nl/" TargetMode="External"/><Relationship Id="rId5" Type="http://schemas.openxmlformats.org/officeDocument/2006/relationships/hyperlink" Target="http://www.my-mate.nl/" TargetMode="External"/><Relationship Id="rId4" Type="http://schemas.openxmlformats.org/officeDocument/2006/relationships/hyperlink" Target="http://oefenen.nl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sjejdJhnGM" TargetMode="External"/><Relationship Id="rId2" Type="http://schemas.openxmlformats.org/officeDocument/2006/relationships/hyperlink" Target="https://www.youtube.com/watch?v=Wbt01UxBg2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vimeo.com/115647556" TargetMode="External"/><Relationship Id="rId4" Type="http://schemas.openxmlformats.org/officeDocument/2006/relationships/hyperlink" Target="https://www.youtube.com/watch?v=886qsHjMid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rtlxl.nl/#!/-undefined/114c2885-2782-32a5-8aeb-35ed9d8ed7b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Cliënt </a:t>
            </a:r>
            <a:br>
              <a:rPr lang="nl-NL" dirty="0" smtClean="0"/>
            </a:br>
            <a:r>
              <a:rPr lang="nl-NL" dirty="0" smtClean="0"/>
              <a:t>en Mediawijsheid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Les 5  </a:t>
            </a:r>
          </a:p>
          <a:p>
            <a:r>
              <a:rPr lang="nl-NL" dirty="0" smtClean="0"/>
              <a:t>Mensen met een (lichte) verstandelijke beperking 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836712"/>
            <a:ext cx="1728192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46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Afmaken van de opdracht.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8883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weten we al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 zou je digitalisering in kunnen zetten bij deze doelgroep?</a:t>
            </a:r>
          </a:p>
          <a:p>
            <a:r>
              <a:rPr lang="nl-NL" dirty="0" smtClean="0"/>
              <a:t>Hebben studenten een idee over welke tools er bv. Zijn voor mensen met een verstandelijke beperking? </a:t>
            </a:r>
          </a:p>
          <a:p>
            <a:r>
              <a:rPr lang="nl-NL" dirty="0" smtClean="0"/>
              <a:t>Welke gevaren kunnen er zijn?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3447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Welke mogelijkheden schept digitalisering voor deze doelgroep?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Ernstig verstandelijk beperkten: bv. Het digitale heen en weer schriftje</a:t>
            </a:r>
          </a:p>
          <a:p>
            <a:pPr marL="0" indent="0">
              <a:buNone/>
            </a:pPr>
            <a:r>
              <a:rPr lang="nl-NL" dirty="0">
                <a:hlinkClick r:id="rId2"/>
              </a:rPr>
              <a:t>http://</a:t>
            </a:r>
            <a:r>
              <a:rPr lang="nl-NL" dirty="0" smtClean="0">
                <a:hlinkClick r:id="rId2"/>
              </a:rPr>
              <a:t>www.klik.org/Nieuws/digitaal-heen-en-weerschriftje-wint-prijs-130422150215</a:t>
            </a:r>
            <a:endParaRPr lang="nl-NL" dirty="0" smtClean="0"/>
          </a:p>
          <a:p>
            <a:pPr marL="0" indent="0">
              <a:buNone/>
            </a:pPr>
            <a:endParaRPr lang="nl-NL" dirty="0" smtClean="0">
              <a:solidFill>
                <a:srgbClr val="FF0000"/>
              </a:solidFill>
            </a:endParaRPr>
          </a:p>
          <a:p>
            <a:r>
              <a:rPr lang="nl-NL" dirty="0" smtClean="0"/>
              <a:t>Matig verstandelijk beperkten: e-</a:t>
            </a:r>
            <a:r>
              <a:rPr lang="nl-NL" dirty="0" err="1" smtClean="0"/>
              <a:t>learning</a:t>
            </a:r>
            <a:endParaRPr lang="nl-NL" dirty="0" smtClean="0"/>
          </a:p>
          <a:p>
            <a:pPr marL="0" indent="0">
              <a:buNone/>
            </a:pPr>
            <a:r>
              <a:rPr lang="nl-NL" dirty="0">
                <a:hlinkClick r:id="rId3"/>
              </a:rPr>
              <a:t>http://www.stichtingookjij.nl/tarapro</a:t>
            </a:r>
            <a:r>
              <a:rPr lang="nl-NL" dirty="0" smtClean="0">
                <a:hlinkClick r:id="rId3"/>
              </a:rPr>
              <a:t>/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Licht verstandelijk beperkten: datingsites, speciaal voor de doelgroep. </a:t>
            </a:r>
          </a:p>
          <a:p>
            <a:pPr marL="0" indent="0">
              <a:buNone/>
            </a:pPr>
            <a:r>
              <a:rPr lang="nl-NL" dirty="0">
                <a:hlinkClick r:id="rId4"/>
              </a:rPr>
              <a:t>https://www.g-date.nl</a:t>
            </a:r>
            <a:r>
              <a:rPr lang="nl-NL" dirty="0" smtClean="0">
                <a:hlinkClick r:id="rId4"/>
              </a:rPr>
              <a:t>/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9070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nl-NL" sz="7200" dirty="0" smtClean="0"/>
              <a:t>Er zijn speciale sites voor onze doelgroepen gemaakt </a:t>
            </a:r>
          </a:p>
          <a:p>
            <a:pPr marL="0" indent="0">
              <a:buNone/>
            </a:pPr>
            <a:r>
              <a:rPr lang="nl-NL" sz="7200" dirty="0">
                <a:hlinkClick r:id="rId2"/>
              </a:rPr>
              <a:t>https://</a:t>
            </a:r>
            <a:r>
              <a:rPr lang="nl-NL" sz="7200" dirty="0" smtClean="0">
                <a:hlinkClick r:id="rId2"/>
              </a:rPr>
              <a:t>www.ojaa.nl/links.asp</a:t>
            </a:r>
            <a:endParaRPr lang="nl-NL" sz="7200" dirty="0" smtClean="0"/>
          </a:p>
          <a:p>
            <a:pPr marL="0" indent="0">
              <a:buNone/>
            </a:pPr>
            <a:endParaRPr lang="nl-NL" sz="7200" dirty="0"/>
          </a:p>
          <a:p>
            <a:pPr marL="0" indent="0">
              <a:buNone/>
            </a:pPr>
            <a:endParaRPr lang="nl-NL" sz="7200" dirty="0" smtClean="0"/>
          </a:p>
          <a:p>
            <a:pPr marL="0" indent="0">
              <a:buNone/>
            </a:pPr>
            <a:r>
              <a:rPr lang="nl-NL" sz="7200" dirty="0" smtClean="0"/>
              <a:t>Ga zelf in tweetallen op zoek naar een handige of leuke site voor mensen met een beperking.</a:t>
            </a:r>
          </a:p>
          <a:p>
            <a:pPr marL="45720" indent="0">
              <a:buNone/>
            </a:pPr>
            <a:endParaRPr lang="nl-NL" sz="7200" dirty="0" smtClean="0"/>
          </a:p>
          <a:p>
            <a:pPr marL="45720" indent="0">
              <a:buNone/>
            </a:pPr>
            <a:r>
              <a:rPr lang="nl-NL" sz="7200" dirty="0" smtClean="0"/>
              <a:t>																														</a:t>
            </a:r>
          </a:p>
          <a:p>
            <a:pPr marL="45720" indent="0">
              <a:buNone/>
            </a:pPr>
            <a:r>
              <a:rPr lang="nl-NL" sz="7200" dirty="0" smtClean="0"/>
              <a:t>																																																																																																																					</a:t>
            </a:r>
            <a:r>
              <a:rPr lang="nl-NL" dirty="0" smtClean="0"/>
              <a:t>																																			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Speciale sites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6298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2920" indent="-457200">
              <a:buFont typeface="+mj-lt"/>
              <a:buAutoNum type="arabicPeriod"/>
            </a:pPr>
            <a:r>
              <a:rPr lang="nl-NL" u="sng" dirty="0" smtClean="0">
                <a:hlinkClick r:id="rId2"/>
              </a:rPr>
              <a:t>http</a:t>
            </a:r>
            <a:r>
              <a:rPr lang="nl-NL" u="sng" dirty="0">
                <a:hlinkClick r:id="rId2"/>
              </a:rPr>
              <a:t>://www.steffie.nl</a:t>
            </a:r>
            <a:endParaRPr lang="nl-NL" dirty="0"/>
          </a:p>
          <a:p>
            <a:pPr marL="502920" indent="-457200">
              <a:buFont typeface="+mj-lt"/>
              <a:buAutoNum type="arabicPeriod"/>
            </a:pPr>
            <a:r>
              <a:rPr lang="nl-NL" u="sng" dirty="0">
                <a:hlinkClick r:id="rId3"/>
              </a:rPr>
              <a:t>http://williewebwijs.nl/cursus/course/index.html</a:t>
            </a:r>
            <a:endParaRPr lang="nl-NL" dirty="0"/>
          </a:p>
          <a:p>
            <a:pPr marL="502920" indent="-457200">
              <a:buFont typeface="+mj-lt"/>
              <a:buAutoNum type="arabicPeriod"/>
            </a:pPr>
            <a:r>
              <a:rPr lang="nl-NL" u="sng" dirty="0" smtClean="0">
                <a:hlinkClick r:id="rId4"/>
              </a:rPr>
              <a:t>http</a:t>
            </a:r>
            <a:r>
              <a:rPr lang="nl-NL" u="sng" dirty="0">
                <a:hlinkClick r:id="rId4"/>
              </a:rPr>
              <a:t>://oefenen.nl/</a:t>
            </a:r>
            <a:endParaRPr lang="nl-NL" dirty="0"/>
          </a:p>
          <a:p>
            <a:pPr marL="502920" indent="-457200">
              <a:buFont typeface="+mj-lt"/>
              <a:buAutoNum type="arabicPeriod"/>
            </a:pPr>
            <a:r>
              <a:rPr lang="nl-NL" u="sng" dirty="0" smtClean="0">
                <a:hlinkClick r:id="rId5"/>
              </a:rPr>
              <a:t>http</a:t>
            </a:r>
            <a:r>
              <a:rPr lang="nl-NL" u="sng" dirty="0">
                <a:hlinkClick r:id="rId5"/>
              </a:rPr>
              <a:t>://www.my-mate.nl/</a:t>
            </a:r>
            <a:endParaRPr lang="nl-NL" dirty="0"/>
          </a:p>
          <a:p>
            <a:pPr marL="502920" indent="-457200">
              <a:buFont typeface="+mj-lt"/>
              <a:buAutoNum type="arabicPeriod"/>
            </a:pPr>
            <a:r>
              <a:rPr lang="nl-NL" u="sng" dirty="0" smtClean="0">
                <a:hlinkClick r:id="rId6"/>
              </a:rPr>
              <a:t>http</a:t>
            </a:r>
            <a:r>
              <a:rPr lang="nl-NL" u="sng" dirty="0">
                <a:hlinkClick r:id="rId6"/>
              </a:rPr>
              <a:t>://www.meedating.nl/</a:t>
            </a:r>
            <a:r>
              <a:rPr lang="nl-NL" dirty="0"/>
              <a:t> Datingsite</a:t>
            </a:r>
          </a:p>
          <a:p>
            <a:pPr marL="502920" indent="-457200">
              <a:buFont typeface="+mj-lt"/>
              <a:buAutoNum type="arabicPeriod"/>
            </a:pPr>
            <a:r>
              <a:rPr lang="nl-NL" u="sng" dirty="0">
                <a:hlinkClick r:id="rId7"/>
              </a:rPr>
              <a:t>http://clienten.talant.nl/</a:t>
            </a:r>
            <a:endParaRPr lang="nl-NL" dirty="0"/>
          </a:p>
          <a:p>
            <a:pPr marL="502920" indent="-457200">
              <a:buFont typeface="+mj-lt"/>
              <a:buAutoNum type="arabicPeriod"/>
            </a:pPr>
            <a:endParaRPr lang="nl-NL" dirty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Speciale sites voor doelgroepen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1381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Mensen met een lichte verstandelijke beperking </a:t>
            </a:r>
            <a:endParaRPr lang="nl-NL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Vaak zijn jongeren en volwassenen met een </a:t>
            </a:r>
            <a:r>
              <a:rPr lang="nl-NL" dirty="0" err="1" smtClean="0"/>
              <a:t>lvb</a:t>
            </a:r>
            <a:r>
              <a:rPr lang="nl-NL" dirty="0" smtClean="0"/>
              <a:t> extra kwetsbaar, waarom zou dat zijn? 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Gevaren voor mensen met een lichte verstandelijke beperking door de digitalisering, welke kun je verzinnen?? </a:t>
            </a:r>
          </a:p>
          <a:p>
            <a:r>
              <a:rPr lang="nl-NL" dirty="0" smtClean="0"/>
              <a:t>Heb je zelf  slechte ervaringen hiermee?? 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340899"/>
            <a:ext cx="2275399" cy="1930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852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Gevaren op internet voor mensen met een lichte verstandelijke beperking  </a:t>
            </a:r>
            <a:endParaRPr lang="nl-NL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Door het delen van dingen op </a:t>
            </a:r>
            <a:r>
              <a:rPr lang="nl-NL" dirty="0" err="1" smtClean="0"/>
              <a:t>facebook</a:t>
            </a:r>
            <a:endParaRPr lang="nl-NL" dirty="0" smtClean="0"/>
          </a:p>
          <a:p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www.youtube.com/watch?v=Wbt01UxBg2s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Of andere media</a:t>
            </a:r>
          </a:p>
          <a:p>
            <a:r>
              <a:rPr lang="nl-NL" dirty="0">
                <a:hlinkClick r:id="rId3"/>
              </a:rPr>
              <a:t>https://</a:t>
            </a:r>
            <a:r>
              <a:rPr lang="nl-NL" dirty="0" smtClean="0">
                <a:hlinkClick r:id="rId3"/>
              </a:rPr>
              <a:t>www.youtube.com/watch?v=VsjejdJhnGM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Digitaal pesten</a:t>
            </a:r>
          </a:p>
          <a:p>
            <a:r>
              <a:rPr lang="nl-NL" dirty="0">
                <a:hlinkClick r:id="rId4"/>
              </a:rPr>
              <a:t>https://</a:t>
            </a:r>
            <a:r>
              <a:rPr lang="nl-NL" dirty="0" smtClean="0">
                <a:hlinkClick r:id="rId4"/>
              </a:rPr>
              <a:t>www.youtube.com/watch?v=886qsHjMidM</a:t>
            </a:r>
            <a:endParaRPr lang="nl-NL" dirty="0" smtClean="0"/>
          </a:p>
          <a:p>
            <a:endParaRPr lang="nl-NL" dirty="0"/>
          </a:p>
          <a:p>
            <a:r>
              <a:rPr lang="nl-NL" dirty="0" err="1" smtClean="0"/>
              <a:t>Snapchat</a:t>
            </a:r>
            <a:endParaRPr lang="nl-NL" dirty="0" smtClean="0"/>
          </a:p>
          <a:p>
            <a:r>
              <a:rPr lang="nl-NL" dirty="0">
                <a:hlinkClick r:id="rId5"/>
              </a:rPr>
              <a:t>https://</a:t>
            </a:r>
            <a:r>
              <a:rPr lang="nl-NL" dirty="0" smtClean="0">
                <a:hlinkClick r:id="rId5"/>
              </a:rPr>
              <a:t>vimeo.com/115647556</a:t>
            </a:r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713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 aan de gang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Zoek </a:t>
            </a:r>
            <a:r>
              <a:rPr lang="nl-NL" dirty="0" smtClean="0"/>
              <a:t>op internet naar  artikelen, sites </a:t>
            </a:r>
            <a:r>
              <a:rPr lang="nl-NL" dirty="0" smtClean="0"/>
              <a:t>of </a:t>
            </a:r>
            <a:r>
              <a:rPr lang="nl-NL" dirty="0" smtClean="0"/>
              <a:t>filmpjes </a:t>
            </a:r>
            <a:r>
              <a:rPr lang="nl-NL" dirty="0" smtClean="0"/>
              <a:t>op </a:t>
            </a:r>
            <a:r>
              <a:rPr lang="nl-NL" dirty="0" smtClean="0"/>
              <a:t>internet. De </a:t>
            </a:r>
            <a:r>
              <a:rPr lang="nl-NL" dirty="0" smtClean="0"/>
              <a:t>helft van de klas </a:t>
            </a:r>
            <a:r>
              <a:rPr lang="nl-NL" dirty="0" smtClean="0"/>
              <a:t>zoekt naar voordelen,  </a:t>
            </a:r>
            <a:r>
              <a:rPr lang="nl-NL" dirty="0" smtClean="0"/>
              <a:t>andere helft </a:t>
            </a:r>
            <a:r>
              <a:rPr lang="nl-NL" dirty="0" smtClean="0"/>
              <a:t>naar </a:t>
            </a:r>
            <a:r>
              <a:rPr lang="nl-NL" dirty="0" smtClean="0"/>
              <a:t>de nadelen van de ontwikkeling van media en </a:t>
            </a:r>
            <a:r>
              <a:rPr lang="nl-NL" dirty="0" err="1" smtClean="0"/>
              <a:t>ict</a:t>
            </a:r>
            <a:r>
              <a:rPr lang="nl-NL" dirty="0" smtClean="0"/>
              <a:t> mogelijkheden voor mensen met een verstandelijke beperking .. </a:t>
            </a:r>
            <a:r>
              <a:rPr lang="nl-NL" dirty="0" smtClean="0"/>
              <a:t>Maak er een presentatie van. 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We bekijken met elkaar wat jullie hebben gevonden.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9920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Aflevering van </a:t>
            </a:r>
            <a:br>
              <a:rPr lang="nl-NL" dirty="0" smtClean="0"/>
            </a:br>
            <a:r>
              <a:rPr lang="nl-NL" dirty="0" err="1" smtClean="0"/>
              <a:t>internetpesters</a:t>
            </a:r>
            <a:r>
              <a:rPr lang="nl-NL" dirty="0" smtClean="0"/>
              <a:t> aangepakt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http://www.rtlxl.nl/#!/-</a:t>
            </a:r>
            <a:r>
              <a:rPr lang="nl-NL" dirty="0" smtClean="0">
                <a:hlinkClick r:id="rId2"/>
              </a:rPr>
              <a:t>undefined/114c2885-2782-32a5-8aeb-35ed9d8ed7b8</a:t>
            </a:r>
            <a:endParaRPr lang="nl-NL" dirty="0" smtClean="0"/>
          </a:p>
          <a:p>
            <a:r>
              <a:rPr lang="nl-NL" dirty="0" smtClean="0"/>
              <a:t>Peter R. de Vries pakt mensen aan die internetpesten. 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3928114"/>
            <a:ext cx="3600400" cy="2113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97540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Geeloranj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255</TotalTime>
  <Words>320</Words>
  <Application>Microsoft Office PowerPoint</Application>
  <PresentationFormat>Diavoorstelling (4:3)</PresentationFormat>
  <Paragraphs>63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Cliënt  en Mediawijsheid</vt:lpstr>
      <vt:lpstr>Wat weten we al</vt:lpstr>
      <vt:lpstr>Welke mogelijkheden schept digitalisering voor deze doelgroep?</vt:lpstr>
      <vt:lpstr>Speciale sites</vt:lpstr>
      <vt:lpstr>Speciale sites voor doelgroepen</vt:lpstr>
      <vt:lpstr>Mensen met een lichte verstandelijke beperking </vt:lpstr>
      <vt:lpstr>Gevaren op internet voor mensen met een lichte verstandelijke beperking  </vt:lpstr>
      <vt:lpstr>Zelf aan de gang</vt:lpstr>
      <vt:lpstr>Aflevering van  internetpesters aangepakt</vt:lpstr>
      <vt:lpstr>huiswerk</vt:lpstr>
    </vt:vector>
  </TitlesOfParts>
  <Company>Nova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Cliënt  en Mediawijsheid</dc:title>
  <dc:creator>Meij, Ilse van der</dc:creator>
  <cp:lastModifiedBy>Meij, Ilse van der</cp:lastModifiedBy>
  <cp:revision>20</cp:revision>
  <dcterms:created xsi:type="dcterms:W3CDTF">2015-04-23T08:47:15Z</dcterms:created>
  <dcterms:modified xsi:type="dcterms:W3CDTF">2016-05-25T07:53:59Z</dcterms:modified>
</cp:coreProperties>
</file>